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0C2"/>
    <a:srgbClr val="FAFAEA"/>
    <a:srgbClr val="F4F3CD"/>
    <a:srgbClr val="6A310A"/>
    <a:srgbClr val="462006"/>
    <a:srgbClr val="87CEEB"/>
    <a:srgbClr val="9DC3E6"/>
    <a:srgbClr val="C4E1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A4833-7B7A-4F03-BDB9-5EB50E332990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E04B-9C6A-4A1B-B798-D7AA8C665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135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A4833-7B7A-4F03-BDB9-5EB50E332990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E04B-9C6A-4A1B-B798-D7AA8C665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267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A4833-7B7A-4F03-BDB9-5EB50E332990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E04B-9C6A-4A1B-B798-D7AA8C665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142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A4833-7B7A-4F03-BDB9-5EB50E332990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E04B-9C6A-4A1B-B798-D7AA8C665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88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A4833-7B7A-4F03-BDB9-5EB50E332990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E04B-9C6A-4A1B-B798-D7AA8C665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4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A4833-7B7A-4F03-BDB9-5EB50E332990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E04B-9C6A-4A1B-B798-D7AA8C665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102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A4833-7B7A-4F03-BDB9-5EB50E332990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E04B-9C6A-4A1B-B798-D7AA8C665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402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A4833-7B7A-4F03-BDB9-5EB50E332990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E04B-9C6A-4A1B-B798-D7AA8C665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22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A4833-7B7A-4F03-BDB9-5EB50E332990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E04B-9C6A-4A1B-B798-D7AA8C665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97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A4833-7B7A-4F03-BDB9-5EB50E332990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E04B-9C6A-4A1B-B798-D7AA8C665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64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A4833-7B7A-4F03-BDB9-5EB50E332990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AE04B-9C6A-4A1B-B798-D7AA8C665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24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A4833-7B7A-4F03-BDB9-5EB50E332990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AE04B-9C6A-4A1B-B798-D7AA8C6655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49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Seeing an explanation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801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Imagine you are in a room.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is lit by sunlight and you are looking at a book on the table.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467272" y="4160308"/>
            <a:ext cx="3236858" cy="1978556"/>
            <a:chOff x="2648427" y="4160308"/>
            <a:chExt cx="3236858" cy="1978556"/>
          </a:xfrm>
        </p:grpSpPr>
        <p:pic>
          <p:nvPicPr>
            <p:cNvPr id="29" name="Picture 28" descr="Screen Clippi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8427" y="4160308"/>
              <a:ext cx="3236858" cy="1325942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 rot="5400000">
              <a:off x="4763980" y="5347864"/>
              <a:ext cx="1449877" cy="132122"/>
            </a:xfrm>
            <a:prstGeom prst="rect">
              <a:avLst/>
            </a:prstGeom>
            <a:blipFill>
              <a:blip r:embed="rId4"/>
              <a:tile tx="0" ty="0" sx="100000" sy="100000" flip="none" algn="tl"/>
            </a:blipFill>
            <a:ln w="9525">
              <a:solidFill>
                <a:srgbClr val="6A31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ectangle 30"/>
            <p:cNvSpPr/>
            <p:nvPr/>
          </p:nvSpPr>
          <p:spPr>
            <a:xfrm rot="5400000">
              <a:off x="2325580" y="5347865"/>
              <a:ext cx="1449877" cy="132122"/>
            </a:xfrm>
            <a:prstGeom prst="rect">
              <a:avLst/>
            </a:prstGeom>
            <a:blipFill>
              <a:blip r:embed="rId4"/>
              <a:tile tx="0" ty="0" sx="100000" sy="100000" flip="none" algn="tl"/>
            </a:blipFill>
            <a:ln w="9525">
              <a:solidFill>
                <a:srgbClr val="6A31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48427" y="4581187"/>
              <a:ext cx="3175773" cy="143214"/>
            </a:xfrm>
            <a:prstGeom prst="rect">
              <a:avLst/>
            </a:prstGeom>
            <a:blipFill>
              <a:blip r:embed="rId4"/>
              <a:tile tx="0" ty="0" sx="100000" sy="100000" flip="none" algn="tl"/>
            </a:blipFill>
            <a:ln w="9525">
              <a:solidFill>
                <a:srgbClr val="6A31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56" name="Picture 5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19813" y="1772697"/>
            <a:ext cx="3626748" cy="2085194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3719" y="2024637"/>
            <a:ext cx="794916" cy="4114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21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Seeing an explanation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407045"/>
            <a:ext cx="8425688" cy="5400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 travels out in all directions from the Sun. 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457200" y="853720"/>
            <a:ext cx="8285163" cy="510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How do </a:t>
            </a:r>
            <a:r>
              <a:rPr lang="en-US" sz="1600" b="1" dirty="0" smtClean="0"/>
              <a:t>you see the book?</a:t>
            </a:r>
            <a:r>
              <a:rPr lang="en-US" sz="1600" dirty="0" smtClean="0"/>
              <a:t> Pick </a:t>
            </a: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one</a:t>
            </a:r>
            <a:r>
              <a:rPr kumimoji="0" lang="en-US" sz="16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statement in each row to </a:t>
            </a:r>
            <a:r>
              <a:rPr lang="en-US" sz="1600" dirty="0" smtClean="0"/>
              <a:t>explain how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72917" y="1407045"/>
            <a:ext cx="324051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72917" y="2059479"/>
            <a:ext cx="324051" cy="5461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72917" y="2738072"/>
            <a:ext cx="324051" cy="672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72917" y="3522760"/>
            <a:ext cx="324051" cy="666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72917" y="4327470"/>
            <a:ext cx="324051" cy="773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2744127"/>
            <a:ext cx="2700000" cy="6662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Some light from the Sun falls on the book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17073" y="2744127"/>
            <a:ext cx="2700000" cy="6662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Some light from the Sun goes into my eyes.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76945" y="2744127"/>
            <a:ext cx="2705943" cy="6662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Sunlight fills the room and makes it bright.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" y="4327469"/>
            <a:ext cx="4140000" cy="773734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a result, some light travels from the book to my eyes 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33775" y="4327469"/>
            <a:ext cx="4149113" cy="773734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the same time, some light goes from my eyes to the book.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2065618"/>
            <a:ext cx="8425688" cy="5400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Sunlight passes through the window into the room.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3522760"/>
            <a:ext cx="2700000" cy="6662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 is emitted by the book.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17073" y="3522760"/>
            <a:ext cx="2700000" cy="6662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 is scattered by the book.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76945" y="3522760"/>
            <a:ext cx="2705943" cy="6662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 is absorbed by the book.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7200" y="5233656"/>
            <a:ext cx="4140000" cy="773734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see the book because it is lit up.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33775" y="5244611"/>
            <a:ext cx="4149113" cy="773734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see the book because this light enters my eyes.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Text Placeholder 16"/>
          <p:cNvSpPr txBox="1">
            <a:spLocks/>
          </p:cNvSpPr>
          <p:nvPr/>
        </p:nvSpPr>
        <p:spPr>
          <a:xfrm>
            <a:off x="72917" y="5233656"/>
            <a:ext cx="324051" cy="773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200" y="2741099"/>
            <a:ext cx="2700000" cy="666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Some light from the Sun falls on the book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17072" y="3522760"/>
            <a:ext cx="2700000" cy="666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 is scattered by the book.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7200" y="4327469"/>
            <a:ext cx="4140000" cy="7737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a result, some light travels from the book to my eyes 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33775" y="5244611"/>
            <a:ext cx="4149113" cy="7737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see the book because </a:t>
            </a:r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light enters </a:t>
            </a:r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my eyes.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4228" y="2065618"/>
            <a:ext cx="8425688" cy="5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Sunlight passes through the window into the room.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4228" y="1407045"/>
            <a:ext cx="8425688" cy="5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6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 travels out in all directions from the Sun. </a:t>
            </a:r>
            <a:endParaRPr lang="en-GB" sz="16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5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3" grpId="0" animBg="1"/>
      <p:bldP spid="35" grpId="0" animBg="1"/>
      <p:bldP spid="37" grpId="0" animBg="1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228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16</cp:revision>
  <dcterms:created xsi:type="dcterms:W3CDTF">2018-10-10T12:11:58Z</dcterms:created>
  <dcterms:modified xsi:type="dcterms:W3CDTF">2018-10-29T09:40:12Z</dcterms:modified>
</cp:coreProperties>
</file>